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>
        <p:scale>
          <a:sx n="85" d="100"/>
          <a:sy n="85" d="100"/>
        </p:scale>
        <p:origin x="5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08789EE-DC43-4C86-A237-EA90529877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580C06-412A-4CE1-A85F-E781A8C30A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7779C-AC06-4034-AB79-FEEDB2D36F97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2BF0AA-4A6E-4309-83D1-077AF478D3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99D980-4DA5-4510-8EC1-7C0E027DD5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2A6E4-04DA-45AF-B138-5B929FA99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4757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2D63C-877A-4229-ABD5-AF3A8C50BBD8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83078-E8F2-4458-81F8-05B6F8D58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623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567E2-51ED-44D6-A5A9-FE918C625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1A4EAD-7A67-4044-8761-C9ADC5E92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01F43-592D-4452-AD6F-78CD75F4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612-B5E6-4FE5-A047-6FBA22167BA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C7FFD-8C8A-4BBB-A1B8-057AD13C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C4B42-0BE2-439F-82A7-B3EFD25A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64ED-ECAD-40C1-B6D9-B4B27B2D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2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F3C95-D6F3-42F7-BF11-D107D299F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E5DFE-6CED-4CE7-A12C-35E364DF8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75A33-2E90-4BD6-952A-C9ED55EC9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612-B5E6-4FE5-A047-6FBA22167BA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6B82C-0AE6-405B-AAA0-B52CEB65A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C49FD-EED9-4976-BA23-9E5899408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64ED-ECAD-40C1-B6D9-B4B27B2D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5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0DE11A-95E2-4D9B-A647-43CC9C6BA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41988-6118-4430-808A-4BBC454C9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0480A-D4C3-4E5F-A633-6DA462B84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612-B5E6-4FE5-A047-6FBA22167BA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5C9CE-81D5-4726-A06A-B6F3F6AB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43334-7A2A-43AA-BFF1-D11D2A9D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64ED-ECAD-40C1-B6D9-B4B27B2D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6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10F32-87B0-4852-AA24-7067BE1AF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F8F03-42D5-438E-A4B6-B23B1AAA9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290DC-A65F-4F81-AA1B-E0EBA8769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612-B5E6-4FE5-A047-6FBA22167BA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15FE0-B639-47CB-AD67-9A39F6CEE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3991B-2C6F-4F09-AFEB-0CF5F2FF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64ED-ECAD-40C1-B6D9-B4B27B2D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0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038E2-A3F2-47A6-8C96-D652EC2D4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E4135-3F87-42B8-8A3B-D506566CF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E4430-628F-44D8-9DFF-78AAB1A2A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612-B5E6-4FE5-A047-6FBA22167BA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117B4-C4B9-48AC-A5C6-B85A9A10C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B2FD2-D36A-468E-AFB7-29CD79D69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64ED-ECAD-40C1-B6D9-B4B27B2D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4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A9AB7-F5F9-477D-B5DD-0614DB35B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10798-B6CC-4496-B1C6-FD5DA1785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D07157-B8F4-4932-BD55-FE3F71121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EA4E3-6F67-4F1D-B06F-653F7D075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612-B5E6-4FE5-A047-6FBA22167BA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11996-B725-46E9-9DBA-13AB1CA18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ED626-ECC7-40B5-87E0-32C7162F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64ED-ECAD-40C1-B6D9-B4B27B2D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0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4AC25-2D16-40CF-B97B-295F460AC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9D7EA-33B6-4457-BC6A-F9ED75B67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56A9C-4831-493A-BD1B-9F7689A25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FA33FC-085B-4E99-AA6E-DCA522FB9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BDC398-6031-4823-A5D0-43FA741830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0217B3-A54F-4660-9591-5C3336971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612-B5E6-4FE5-A047-6FBA22167BA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8C8F68-078E-4812-A39D-55CE6082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CC1605-233E-443B-B017-DE08BA1D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64ED-ECAD-40C1-B6D9-B4B27B2D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AFB2D-EDF7-4A0B-B796-D53D7FCB0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7DFE98-AC8D-4D7E-BB6F-6F272F78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612-B5E6-4FE5-A047-6FBA22167BA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CB15C4-9306-4FE5-B282-B70B147A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818DE-C7F2-41EA-B0B2-F560436B2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64ED-ECAD-40C1-B6D9-B4B27B2D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0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D8CEFB-7065-49EB-B09F-3C87ED90F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612-B5E6-4FE5-A047-6FBA22167BA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DD9F4F-C0B1-45B1-8F9A-F558BC878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08313-5121-4410-9784-CEA75FC1E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64ED-ECAD-40C1-B6D9-B4B27B2D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1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601FC-1C51-4B7E-BAEC-D06ACCA67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FA32F-6CC1-4F13-940B-5566407A9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3D3EC-6B09-49B8-B75C-0CB19A2EF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BC2E8-658A-4871-B56F-3BACE677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612-B5E6-4FE5-A047-6FBA22167BA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D99E4-C616-4EE2-987E-C3807CB8C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DEA94-04D5-4DF6-9C34-D063EA31E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64ED-ECAD-40C1-B6D9-B4B27B2D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8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8DC8F-9119-4B81-BF12-7512445FE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6C7ABC-1914-4D56-BC2B-BBE24046A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029752-0026-48BA-8561-D4FFAEBD2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DBABA-7893-4B70-BB28-FA0DD6E0F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612-B5E6-4FE5-A047-6FBA22167BA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50296-FCCC-4C5B-A164-7D6F11072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44D28-7A0D-4900-8FCD-B7F333E7E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64ED-ECAD-40C1-B6D9-B4B27B2D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9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FECC6-82CB-43CE-89A0-74873A607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03634" y="6160869"/>
            <a:ext cx="184731" cy="646331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969C8A-532E-4C7E-A87A-429072501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9A7F6-2F97-40C4-B260-46A45A514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F48B4-030F-41AC-B841-E16C63316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AF612-B5E6-4FE5-A047-6FBA22167BA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69E4B-8A3F-454E-9C4C-518FB9A21B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F64ED-ECAD-40C1-B6D9-B4B27B2D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0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44">
            <a:extLst>
              <a:ext uri="{FF2B5EF4-FFF2-40B4-BE49-F238E27FC236}">
                <a16:creationId xmlns:a16="http://schemas.microsoft.com/office/drawing/2014/main" id="{F1677BA8-9729-4B61-AD1F-D95BA394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03634" y="6345535"/>
            <a:ext cx="184731" cy="461665"/>
          </a:xfrm>
        </p:spPr>
        <p:txBody>
          <a:bodyPr wrap="none" anchor="b" anchorCtr="1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123188-8FBA-4F42-A236-1325EAAB749C}"/>
              </a:ext>
            </a:extLst>
          </p:cNvPr>
          <p:cNvSpPr txBox="1"/>
          <p:nvPr/>
        </p:nvSpPr>
        <p:spPr>
          <a:xfrm>
            <a:off x="7726528" y="914396"/>
            <a:ext cx="1207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Year XX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179DE8-1D44-45A9-8E9A-841CB9541B2C}"/>
              </a:ext>
            </a:extLst>
          </p:cNvPr>
          <p:cNvSpPr txBox="1"/>
          <p:nvPr/>
        </p:nvSpPr>
        <p:spPr>
          <a:xfrm>
            <a:off x="10975762" y="914397"/>
            <a:ext cx="1207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Year XX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9492-61D7-425B-BC72-89CE927FE2F0}"/>
              </a:ext>
            </a:extLst>
          </p:cNvPr>
          <p:cNvCxnSpPr>
            <a:cxnSpLocks/>
          </p:cNvCxnSpPr>
          <p:nvPr/>
        </p:nvCxnSpPr>
        <p:spPr>
          <a:xfrm>
            <a:off x="303317" y="1283729"/>
            <a:ext cx="1161347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8B1CDFCE-10F2-4B8E-809E-141675BF553D}"/>
              </a:ext>
            </a:extLst>
          </p:cNvPr>
          <p:cNvSpPr/>
          <p:nvPr/>
        </p:nvSpPr>
        <p:spPr>
          <a:xfrm>
            <a:off x="1833236" y="1473692"/>
            <a:ext cx="248575" cy="204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51E96AA0-C68E-4762-9B32-4F5D4E09A0C3}"/>
              </a:ext>
            </a:extLst>
          </p:cNvPr>
          <p:cNvSpPr/>
          <p:nvPr/>
        </p:nvSpPr>
        <p:spPr>
          <a:xfrm>
            <a:off x="4708122" y="1473692"/>
            <a:ext cx="248575" cy="204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3C3189F-D47B-446E-A350-C9FCDD2CBC8D}"/>
              </a:ext>
            </a:extLst>
          </p:cNvPr>
          <p:cNvSpPr/>
          <p:nvPr/>
        </p:nvSpPr>
        <p:spPr>
          <a:xfrm>
            <a:off x="8010617" y="1473692"/>
            <a:ext cx="248575" cy="204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231A735-D0B1-45CF-AC10-1299BEB23CFA}"/>
              </a:ext>
            </a:extLst>
          </p:cNvPr>
          <p:cNvSpPr/>
          <p:nvPr/>
        </p:nvSpPr>
        <p:spPr>
          <a:xfrm>
            <a:off x="11313112" y="1473692"/>
            <a:ext cx="248575" cy="204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ACD382-DD34-42EC-BE3F-EC51A7B44EE0}"/>
              </a:ext>
            </a:extLst>
          </p:cNvPr>
          <p:cNvSpPr txBox="1"/>
          <p:nvPr/>
        </p:nvSpPr>
        <p:spPr>
          <a:xfrm>
            <a:off x="1572826" y="1695612"/>
            <a:ext cx="12073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INSERT YOUR STARTING POSITION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61BCAC-BC01-442F-8196-70CE748EB734}"/>
              </a:ext>
            </a:extLst>
          </p:cNvPr>
          <p:cNvSpPr txBox="1"/>
          <p:nvPr/>
        </p:nvSpPr>
        <p:spPr>
          <a:xfrm>
            <a:off x="4477305" y="1695611"/>
            <a:ext cx="94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INTERIM POSITION #1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71A452-3EF0-40A6-9B81-79F424AC1024}"/>
              </a:ext>
            </a:extLst>
          </p:cNvPr>
          <p:cNvSpPr txBox="1"/>
          <p:nvPr/>
        </p:nvSpPr>
        <p:spPr>
          <a:xfrm>
            <a:off x="7806430" y="1701825"/>
            <a:ext cx="9144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INTERIM POSITION #2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D3BE8F-1041-4306-BF3F-19CA08E7705D}"/>
              </a:ext>
            </a:extLst>
          </p:cNvPr>
          <p:cNvSpPr txBox="1"/>
          <p:nvPr/>
        </p:nvSpPr>
        <p:spPr>
          <a:xfrm>
            <a:off x="10975763" y="1695611"/>
            <a:ext cx="9484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OBJECTIVE POSITION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63E0B6A-4475-4F3E-AF2C-E547D3530C08}"/>
              </a:ext>
            </a:extLst>
          </p:cNvPr>
          <p:cNvCxnSpPr>
            <a:cxnSpLocks/>
          </p:cNvCxnSpPr>
          <p:nvPr/>
        </p:nvCxnSpPr>
        <p:spPr>
          <a:xfrm>
            <a:off x="1957523" y="2290437"/>
            <a:ext cx="0" cy="366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D978050-38EE-41A4-9AFE-6D3021001FA0}"/>
              </a:ext>
            </a:extLst>
          </p:cNvPr>
          <p:cNvCxnSpPr>
            <a:cxnSpLocks/>
          </p:cNvCxnSpPr>
          <p:nvPr/>
        </p:nvCxnSpPr>
        <p:spPr>
          <a:xfrm>
            <a:off x="11437399" y="2284520"/>
            <a:ext cx="0" cy="3673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AF659B8-E323-4D13-A84B-F906D03C7FE1}"/>
              </a:ext>
            </a:extLst>
          </p:cNvPr>
          <p:cNvCxnSpPr>
            <a:cxnSpLocks/>
          </p:cNvCxnSpPr>
          <p:nvPr/>
        </p:nvCxnSpPr>
        <p:spPr>
          <a:xfrm>
            <a:off x="8140817" y="2284521"/>
            <a:ext cx="0" cy="3673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DBB1F7C-F731-49C4-9DAE-9CE8C0E45D73}"/>
              </a:ext>
            </a:extLst>
          </p:cNvPr>
          <p:cNvCxnSpPr>
            <a:cxnSpLocks/>
          </p:cNvCxnSpPr>
          <p:nvPr/>
        </p:nvCxnSpPr>
        <p:spPr>
          <a:xfrm>
            <a:off x="4850161" y="2281559"/>
            <a:ext cx="0" cy="3676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E93D4D3-5D43-4A31-8D33-5F99B1EAF137}"/>
              </a:ext>
            </a:extLst>
          </p:cNvPr>
          <p:cNvSpPr txBox="1"/>
          <p:nvPr/>
        </p:nvSpPr>
        <p:spPr>
          <a:xfrm>
            <a:off x="409852" y="2459119"/>
            <a:ext cx="14677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Key Experiences &amp; Demonstrated Skills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E8D325D-B534-446D-967F-B19AA3E488BF}"/>
              </a:ext>
            </a:extLst>
          </p:cNvPr>
          <p:cNvSpPr txBox="1"/>
          <p:nvPr/>
        </p:nvSpPr>
        <p:spPr>
          <a:xfrm>
            <a:off x="347706" y="4287589"/>
            <a:ext cx="1207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Candidate Roles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CF7C949-E1AA-4707-9FF4-5E8FCFA8ED88}"/>
              </a:ext>
            </a:extLst>
          </p:cNvPr>
          <p:cNvCxnSpPr/>
          <p:nvPr/>
        </p:nvCxnSpPr>
        <p:spPr>
          <a:xfrm>
            <a:off x="303317" y="4101484"/>
            <a:ext cx="11134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1A7C795-7512-4B3C-BF34-730E8EE5688C}"/>
              </a:ext>
            </a:extLst>
          </p:cNvPr>
          <p:cNvCxnSpPr/>
          <p:nvPr/>
        </p:nvCxnSpPr>
        <p:spPr>
          <a:xfrm>
            <a:off x="303317" y="2285999"/>
            <a:ext cx="11134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9DA4722-4A13-4348-AAB4-7FD9E3E9B347}"/>
              </a:ext>
            </a:extLst>
          </p:cNvPr>
          <p:cNvSpPr txBox="1"/>
          <p:nvPr/>
        </p:nvSpPr>
        <p:spPr>
          <a:xfrm>
            <a:off x="2070739" y="4252407"/>
            <a:ext cx="25315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LIST ROLES THAT CAN LEAD FROM THE POSITION YOU ARE IN TO THE NEXT POSITION/LEVEL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DF688D-27AF-4D8E-A0E2-28AA6A5CEDC8}"/>
              </a:ext>
            </a:extLst>
          </p:cNvPr>
          <p:cNvSpPr txBox="1"/>
          <p:nvPr/>
        </p:nvSpPr>
        <p:spPr>
          <a:xfrm>
            <a:off x="2081811" y="2407627"/>
            <a:ext cx="25315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LIST KEY EXPERIENCES AND SKILLS REQUIRED TO MOVE FROM STARTING POSITION/LEVEL  TO NEXT POSITION/LEVEL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2BC604-F162-4BA4-A518-8231FED87EDC}"/>
              </a:ext>
            </a:extLst>
          </p:cNvPr>
          <p:cNvSpPr txBox="1"/>
          <p:nvPr/>
        </p:nvSpPr>
        <p:spPr>
          <a:xfrm>
            <a:off x="5086925" y="2407627"/>
            <a:ext cx="30538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LIST KEY EXPERIENCES AND SKILLS REQUIRED TO MOVE FROM THE PRIOR POSITION/LEVEL  TO NEXT POSITION/LEVEL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96EF625-863B-4A6F-9A9E-DF5F51AA770B}"/>
              </a:ext>
            </a:extLst>
          </p:cNvPr>
          <p:cNvSpPr txBox="1"/>
          <p:nvPr/>
        </p:nvSpPr>
        <p:spPr>
          <a:xfrm>
            <a:off x="8223693" y="2361461"/>
            <a:ext cx="30538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LIST KEY EXPERIENCES AND SKILLS REQUIRED TO MOVE FROM THE PRIOR POSITION/LEVEL TO YOUR OBJECTIVE POSITION/LEVEL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E9378A3-64F0-4439-956B-682A2B16723B}"/>
              </a:ext>
            </a:extLst>
          </p:cNvPr>
          <p:cNvSpPr txBox="1"/>
          <p:nvPr/>
        </p:nvSpPr>
        <p:spPr>
          <a:xfrm>
            <a:off x="5086925" y="4252407"/>
            <a:ext cx="29236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LIST POSITIONS THAT CAN LEAD FROM THE PRIOR POSITION/LEVEL TO THE NEXT POSITION/LEVEL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7BF7605-8D9E-4E61-A5B9-DE6FD0604F20}"/>
              </a:ext>
            </a:extLst>
          </p:cNvPr>
          <p:cNvSpPr txBox="1"/>
          <p:nvPr/>
        </p:nvSpPr>
        <p:spPr>
          <a:xfrm>
            <a:off x="8259192" y="4252407"/>
            <a:ext cx="25315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LIST POSITIONS THAT CAN LEAD FROM THE PRIOR POSITION/LEVEL TO YOUR OBJECTIVE POSITION/LEVEL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C29ED11-E333-4D12-AFF2-BF26988B71A0}"/>
              </a:ext>
            </a:extLst>
          </p:cNvPr>
          <p:cNvCxnSpPr>
            <a:cxnSpLocks/>
          </p:cNvCxnSpPr>
          <p:nvPr/>
        </p:nvCxnSpPr>
        <p:spPr>
          <a:xfrm>
            <a:off x="303317" y="2283043"/>
            <a:ext cx="0" cy="3675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A37C318-FC4E-45FC-839A-E7D153FDD5CB}"/>
              </a:ext>
            </a:extLst>
          </p:cNvPr>
          <p:cNvCxnSpPr/>
          <p:nvPr/>
        </p:nvCxnSpPr>
        <p:spPr>
          <a:xfrm>
            <a:off x="303317" y="5958396"/>
            <a:ext cx="11134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AF85C9AD-129B-48B8-B377-8AE0B46F93A8}"/>
              </a:ext>
            </a:extLst>
          </p:cNvPr>
          <p:cNvSpPr txBox="1"/>
          <p:nvPr/>
        </p:nvSpPr>
        <p:spPr>
          <a:xfrm>
            <a:off x="303316" y="292959"/>
            <a:ext cx="9028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Career Roadmap: INSERT YOUR PROFESSIONAL OBJECTIVE HERE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7C6BB10-D7B6-41D7-8D64-47ED4005EF6C}"/>
              </a:ext>
            </a:extLst>
          </p:cNvPr>
          <p:cNvSpPr txBox="1"/>
          <p:nvPr/>
        </p:nvSpPr>
        <p:spPr>
          <a:xfrm>
            <a:off x="4432176" y="907789"/>
            <a:ext cx="1207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Year XX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1A1D608-8C99-4BFE-A2BD-575F234B2AA5}"/>
              </a:ext>
            </a:extLst>
          </p:cNvPr>
          <p:cNvSpPr txBox="1"/>
          <p:nvPr/>
        </p:nvSpPr>
        <p:spPr>
          <a:xfrm>
            <a:off x="1589099" y="914397"/>
            <a:ext cx="1207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Year XX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F23A43-7C40-406C-B566-3FCF46C25BD5}"/>
              </a:ext>
            </a:extLst>
          </p:cNvPr>
          <p:cNvSpPr txBox="1"/>
          <p:nvPr/>
        </p:nvSpPr>
        <p:spPr>
          <a:xfrm>
            <a:off x="303316" y="6051174"/>
            <a:ext cx="11395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OPTIONAL: CONSIDER ADDING ADDITIONAL ROWS TO THE ROADMAP, TO REFLECT ADDITIONAL QUALIFICATIONS OR LIMITATIONS THAT FACTOR INTO CAREER PROGRESSION.  THESE MIGHT INCLUDE PROFESSIONAL CERTIFICATIONS OR CERTAIN GEOGRAPHIC PREFERENCES, FOR EXAMPLE.</a:t>
            </a:r>
          </a:p>
        </p:txBody>
      </p:sp>
    </p:spTree>
    <p:extLst>
      <p:ext uri="{BB962C8B-B14F-4D97-AF65-F5344CB8AC3E}">
        <p14:creationId xmlns:p14="http://schemas.microsoft.com/office/powerpoint/2010/main" val="404982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44">
            <a:extLst>
              <a:ext uri="{FF2B5EF4-FFF2-40B4-BE49-F238E27FC236}">
                <a16:creationId xmlns:a16="http://schemas.microsoft.com/office/drawing/2014/main" id="{F1677BA8-9729-4B61-AD1F-D95BA394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03634" y="6530201"/>
            <a:ext cx="184731" cy="276999"/>
          </a:xfrm>
        </p:spPr>
        <p:txBody>
          <a:bodyPr wrap="none" anchor="b" anchorCtr="1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123188-8FBA-4F42-A236-1325EAAB749C}"/>
              </a:ext>
            </a:extLst>
          </p:cNvPr>
          <p:cNvSpPr txBox="1"/>
          <p:nvPr/>
        </p:nvSpPr>
        <p:spPr>
          <a:xfrm>
            <a:off x="7726528" y="914396"/>
            <a:ext cx="1207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Year 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179DE8-1D44-45A9-8E9A-841CB9541B2C}"/>
              </a:ext>
            </a:extLst>
          </p:cNvPr>
          <p:cNvSpPr txBox="1"/>
          <p:nvPr/>
        </p:nvSpPr>
        <p:spPr>
          <a:xfrm>
            <a:off x="10975762" y="914397"/>
            <a:ext cx="1207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Year 15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9492-61D7-425B-BC72-89CE927FE2F0}"/>
              </a:ext>
            </a:extLst>
          </p:cNvPr>
          <p:cNvCxnSpPr>
            <a:cxnSpLocks/>
          </p:cNvCxnSpPr>
          <p:nvPr/>
        </p:nvCxnSpPr>
        <p:spPr>
          <a:xfrm>
            <a:off x="303317" y="1283729"/>
            <a:ext cx="1161347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8B1CDFCE-10F2-4B8E-809E-141675BF553D}"/>
              </a:ext>
            </a:extLst>
          </p:cNvPr>
          <p:cNvSpPr/>
          <p:nvPr/>
        </p:nvSpPr>
        <p:spPr>
          <a:xfrm>
            <a:off x="1833236" y="1473692"/>
            <a:ext cx="248575" cy="204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51E96AA0-C68E-4762-9B32-4F5D4E09A0C3}"/>
              </a:ext>
            </a:extLst>
          </p:cNvPr>
          <p:cNvSpPr/>
          <p:nvPr/>
        </p:nvSpPr>
        <p:spPr>
          <a:xfrm>
            <a:off x="4708122" y="1473692"/>
            <a:ext cx="248575" cy="204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3C3189F-D47B-446E-A350-C9FCDD2CBC8D}"/>
              </a:ext>
            </a:extLst>
          </p:cNvPr>
          <p:cNvSpPr/>
          <p:nvPr/>
        </p:nvSpPr>
        <p:spPr>
          <a:xfrm>
            <a:off x="8010617" y="1473692"/>
            <a:ext cx="248575" cy="204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231A735-D0B1-45CF-AC10-1299BEB23CFA}"/>
              </a:ext>
            </a:extLst>
          </p:cNvPr>
          <p:cNvSpPr/>
          <p:nvPr/>
        </p:nvSpPr>
        <p:spPr>
          <a:xfrm>
            <a:off x="11313112" y="1473692"/>
            <a:ext cx="248575" cy="204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ACD382-DD34-42EC-BE3F-EC51A7B44EE0}"/>
              </a:ext>
            </a:extLst>
          </p:cNvPr>
          <p:cNvSpPr txBox="1"/>
          <p:nvPr/>
        </p:nvSpPr>
        <p:spPr>
          <a:xfrm>
            <a:off x="1572826" y="1695612"/>
            <a:ext cx="12073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Entry-Level Engineer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61BCAC-BC01-442F-8196-70CE748EB734}"/>
              </a:ext>
            </a:extLst>
          </p:cNvPr>
          <p:cNvSpPr txBox="1"/>
          <p:nvPr/>
        </p:nvSpPr>
        <p:spPr>
          <a:xfrm>
            <a:off x="4477305" y="1695611"/>
            <a:ext cx="94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Leader of Others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71A452-3EF0-40A6-9B81-79F424AC1024}"/>
              </a:ext>
            </a:extLst>
          </p:cNvPr>
          <p:cNvSpPr txBox="1"/>
          <p:nvPr/>
        </p:nvSpPr>
        <p:spPr>
          <a:xfrm>
            <a:off x="7806430" y="1701825"/>
            <a:ext cx="7250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Senior Leader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D3BE8F-1041-4306-BF3F-19CA08E7705D}"/>
              </a:ext>
            </a:extLst>
          </p:cNvPr>
          <p:cNvSpPr txBox="1"/>
          <p:nvPr/>
        </p:nvSpPr>
        <p:spPr>
          <a:xfrm>
            <a:off x="11199181" y="1695611"/>
            <a:ext cx="7250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Top Executive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63E0B6A-4475-4F3E-AF2C-E547D3530C08}"/>
              </a:ext>
            </a:extLst>
          </p:cNvPr>
          <p:cNvCxnSpPr>
            <a:cxnSpLocks/>
          </p:cNvCxnSpPr>
          <p:nvPr/>
        </p:nvCxnSpPr>
        <p:spPr>
          <a:xfrm>
            <a:off x="1957523" y="2290437"/>
            <a:ext cx="0" cy="366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D978050-38EE-41A4-9AFE-6D3021001FA0}"/>
              </a:ext>
            </a:extLst>
          </p:cNvPr>
          <p:cNvCxnSpPr>
            <a:cxnSpLocks/>
          </p:cNvCxnSpPr>
          <p:nvPr/>
        </p:nvCxnSpPr>
        <p:spPr>
          <a:xfrm>
            <a:off x="11437399" y="2284520"/>
            <a:ext cx="0" cy="3673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AF659B8-E323-4D13-A84B-F906D03C7FE1}"/>
              </a:ext>
            </a:extLst>
          </p:cNvPr>
          <p:cNvCxnSpPr>
            <a:cxnSpLocks/>
          </p:cNvCxnSpPr>
          <p:nvPr/>
        </p:nvCxnSpPr>
        <p:spPr>
          <a:xfrm>
            <a:off x="8140817" y="2284521"/>
            <a:ext cx="0" cy="3673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DBB1F7C-F731-49C4-9DAE-9CE8C0E45D73}"/>
              </a:ext>
            </a:extLst>
          </p:cNvPr>
          <p:cNvCxnSpPr>
            <a:cxnSpLocks/>
          </p:cNvCxnSpPr>
          <p:nvPr/>
        </p:nvCxnSpPr>
        <p:spPr>
          <a:xfrm>
            <a:off x="4850161" y="2281559"/>
            <a:ext cx="0" cy="3676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E93D4D3-5D43-4A31-8D33-5F99B1EAF137}"/>
              </a:ext>
            </a:extLst>
          </p:cNvPr>
          <p:cNvSpPr txBox="1"/>
          <p:nvPr/>
        </p:nvSpPr>
        <p:spPr>
          <a:xfrm>
            <a:off x="409852" y="2459119"/>
            <a:ext cx="14677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Key Experiences &amp; Demonstrated Skills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E8D325D-B534-446D-967F-B19AA3E488BF}"/>
              </a:ext>
            </a:extLst>
          </p:cNvPr>
          <p:cNvSpPr txBox="1"/>
          <p:nvPr/>
        </p:nvSpPr>
        <p:spPr>
          <a:xfrm>
            <a:off x="347706" y="4287589"/>
            <a:ext cx="1207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Candidate Roles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CF7C949-E1AA-4707-9FF4-5E8FCFA8ED88}"/>
              </a:ext>
            </a:extLst>
          </p:cNvPr>
          <p:cNvCxnSpPr/>
          <p:nvPr/>
        </p:nvCxnSpPr>
        <p:spPr>
          <a:xfrm>
            <a:off x="303317" y="4101484"/>
            <a:ext cx="11134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1A7C795-7512-4B3C-BF34-730E8EE5688C}"/>
              </a:ext>
            </a:extLst>
          </p:cNvPr>
          <p:cNvCxnSpPr/>
          <p:nvPr/>
        </p:nvCxnSpPr>
        <p:spPr>
          <a:xfrm>
            <a:off x="303317" y="2285999"/>
            <a:ext cx="11134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9DA4722-4A13-4348-AAB4-7FD9E3E9B347}"/>
              </a:ext>
            </a:extLst>
          </p:cNvPr>
          <p:cNvSpPr txBox="1"/>
          <p:nvPr/>
        </p:nvSpPr>
        <p:spPr>
          <a:xfrm>
            <a:off x="2070739" y="4252407"/>
            <a:ext cx="25315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Draftsperson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Lead Engineer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Team Leader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Associate Project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Customer Liaison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DF688D-27AF-4D8E-A0E2-28AA6A5CEDC8}"/>
              </a:ext>
            </a:extLst>
          </p:cNvPr>
          <p:cNvSpPr txBox="1"/>
          <p:nvPr/>
        </p:nvSpPr>
        <p:spPr>
          <a:xfrm>
            <a:off x="2081811" y="2407627"/>
            <a:ext cx="25315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Product Understanding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Technical Proficiency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Basic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Basic Project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2BC604-F162-4BA4-A518-8231FED87EDC}"/>
              </a:ext>
            </a:extLst>
          </p:cNvPr>
          <p:cNvSpPr txBox="1"/>
          <p:nvPr/>
        </p:nvSpPr>
        <p:spPr>
          <a:xfrm>
            <a:off x="5086925" y="2407627"/>
            <a:ext cx="30538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Customer Engagement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Engineering Talent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Complex Project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Cost Control &amp; Financial Acumen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96EF625-863B-4A6F-9A9E-DF5F51AA770B}"/>
              </a:ext>
            </a:extLst>
          </p:cNvPr>
          <p:cNvSpPr txBox="1"/>
          <p:nvPr/>
        </p:nvSpPr>
        <p:spPr>
          <a:xfrm>
            <a:off x="8223693" y="2361461"/>
            <a:ext cx="30538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Defining Vision and Strategy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Workforce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Financial Plan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Client Executive Interaction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New Business Acquisition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E9378A3-64F0-4439-956B-682A2B16723B}"/>
              </a:ext>
            </a:extLst>
          </p:cNvPr>
          <p:cNvSpPr txBox="1"/>
          <p:nvPr/>
        </p:nvSpPr>
        <p:spPr>
          <a:xfrm>
            <a:off x="5086925" y="4252407"/>
            <a:ext cx="29236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Engineering Department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Project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New Business Proposal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Customer Account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7BF7605-8D9E-4E61-A5B9-DE6FD0604F20}"/>
              </a:ext>
            </a:extLst>
          </p:cNvPr>
          <p:cNvSpPr txBox="1"/>
          <p:nvPr/>
        </p:nvSpPr>
        <p:spPr>
          <a:xfrm>
            <a:off x="8259192" y="4252407"/>
            <a:ext cx="25315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Engineering Director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Division Director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New Business Director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Strategy Director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C29ED11-E333-4D12-AFF2-BF26988B71A0}"/>
              </a:ext>
            </a:extLst>
          </p:cNvPr>
          <p:cNvCxnSpPr>
            <a:cxnSpLocks/>
          </p:cNvCxnSpPr>
          <p:nvPr/>
        </p:nvCxnSpPr>
        <p:spPr>
          <a:xfrm>
            <a:off x="303317" y="2283043"/>
            <a:ext cx="0" cy="3675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A37C318-FC4E-45FC-839A-E7D153FDD5CB}"/>
              </a:ext>
            </a:extLst>
          </p:cNvPr>
          <p:cNvCxnSpPr/>
          <p:nvPr/>
        </p:nvCxnSpPr>
        <p:spPr>
          <a:xfrm>
            <a:off x="303317" y="5958396"/>
            <a:ext cx="11134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AF85C9AD-129B-48B8-B377-8AE0B46F93A8}"/>
              </a:ext>
            </a:extLst>
          </p:cNvPr>
          <p:cNvSpPr txBox="1"/>
          <p:nvPr/>
        </p:nvSpPr>
        <p:spPr>
          <a:xfrm>
            <a:off x="303316" y="292959"/>
            <a:ext cx="795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Sample Career Roadmap: Engineering Services Executive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7C6BB10-D7B6-41D7-8D64-47ED4005EF6C}"/>
              </a:ext>
            </a:extLst>
          </p:cNvPr>
          <p:cNvSpPr txBox="1"/>
          <p:nvPr/>
        </p:nvSpPr>
        <p:spPr>
          <a:xfrm>
            <a:off x="4432176" y="907789"/>
            <a:ext cx="1207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Year 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1A1D608-8C99-4BFE-A2BD-575F234B2AA5}"/>
              </a:ext>
            </a:extLst>
          </p:cNvPr>
          <p:cNvSpPr txBox="1"/>
          <p:nvPr/>
        </p:nvSpPr>
        <p:spPr>
          <a:xfrm>
            <a:off x="1589099" y="914397"/>
            <a:ext cx="1207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Year 1</a:t>
            </a:r>
          </a:p>
        </p:txBody>
      </p:sp>
    </p:spTree>
    <p:extLst>
      <p:ext uri="{BB962C8B-B14F-4D97-AF65-F5344CB8AC3E}">
        <p14:creationId xmlns:p14="http://schemas.microsoft.com/office/powerpoint/2010/main" val="129846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281</Words>
  <Application>Microsoft Office PowerPoint</Application>
  <PresentationFormat>Widescreen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Rambeau, Jon (US)</dc:creator>
  <cp:keywords>Unrestricted</cp:keywords>
  <cp:lastModifiedBy>Rambeau, Jon (US)</cp:lastModifiedBy>
  <cp:revision>7</cp:revision>
  <dcterms:created xsi:type="dcterms:W3CDTF">2019-04-06T17:13:13Z</dcterms:created>
  <dcterms:modified xsi:type="dcterms:W3CDTF">2019-10-05T16:50:37Z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ProgramsCount">
    <vt:i4>0</vt:i4>
  </property>
  <property fmtid="{D5CDD505-2E9C-101B-9397-08002B2CF9AE}" pid="3" name="LM SIP Document Sensitivity">
    <vt:lpwstr/>
  </property>
  <property fmtid="{D5CDD505-2E9C-101B-9397-08002B2CF9AE}" pid="4" name="Document Author">
    <vt:lpwstr>ACCT04\jrambeau</vt:lpwstr>
  </property>
  <property fmtid="{D5CDD505-2E9C-101B-9397-08002B2CF9AE}" pid="5" name="Document Sensitivity">
    <vt:lpwstr>1</vt:lpwstr>
  </property>
  <property fmtid="{D5CDD505-2E9C-101B-9397-08002B2CF9AE}" pid="6" name="ThirdParty">
    <vt:lpwstr/>
  </property>
  <property fmtid="{D5CDD505-2E9C-101B-9397-08002B2CF9AE}" pid="7" name="OCI Restriction">
    <vt:bool>false</vt:bool>
  </property>
  <property fmtid="{D5CDD505-2E9C-101B-9397-08002B2CF9AE}" pid="8" name="OCI Additional Info">
    <vt:lpwstr/>
  </property>
  <property fmtid="{D5CDD505-2E9C-101B-9397-08002B2CF9AE}" pid="9" name="Allow Header Overwrite">
    <vt:bool>true</vt:bool>
  </property>
  <property fmtid="{D5CDD505-2E9C-101B-9397-08002B2CF9AE}" pid="10" name="Allow Footer Overwrite">
    <vt:bool>true</vt:bool>
  </property>
  <property fmtid="{D5CDD505-2E9C-101B-9397-08002B2CF9AE}" pid="11" name="Multiple Selected">
    <vt:lpwstr>-1</vt:lpwstr>
  </property>
  <property fmtid="{D5CDD505-2E9C-101B-9397-08002B2CF9AE}" pid="12" name="SIPLongWording">
    <vt:lpwstr>_x000d_
_x000d_
</vt:lpwstr>
  </property>
  <property fmtid="{D5CDD505-2E9C-101B-9397-08002B2CF9AE}" pid="13" name="ExpCountry">
    <vt:lpwstr/>
  </property>
</Properties>
</file>